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customXml" Target="../customXml/item3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ustomXml" Target="../customXml/item2.xml"/><Relationship Id="rId2" Type="http://schemas.openxmlformats.org/officeDocument/2006/relationships/theme" Target="theme/them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369177" y="6984060"/>
            <a:ext cx="2827020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Relationship Id="rId4" Type="http://schemas.openxmlformats.org/officeDocument/2006/relationships/image" Target="../media/image14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4816475" cy="1709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Create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an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NC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spc="-10" b="1">
                <a:latin typeface="Artifakt Element"/>
                <a:cs typeface="Artifakt Element"/>
              </a:rPr>
              <a:t>program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Selectively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convert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Fusion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and/or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NC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program.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NC</a:t>
            </a:r>
            <a:r>
              <a:rPr dirty="0" sz="1100" spc="-10">
                <a:latin typeface="Artifakt Element"/>
                <a:cs typeface="Artifakt Element"/>
              </a:rPr>
              <a:t> program.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5581777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54150" y="2936748"/>
            <a:ext cx="1904062" cy="1332611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053965"/>
            <a:ext cx="1290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50185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15.</a:t>
            </a:r>
            <a:r>
              <a:rPr dirty="0" sz="1100" spc="2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NC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program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added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Browser’s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NC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Programs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folder. </a:t>
            </a:r>
            <a:r>
              <a:rPr dirty="0" sz="1100">
                <a:latin typeface="Artifakt Element"/>
                <a:cs typeface="Artifakt Element"/>
              </a:rPr>
              <a:t>Save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file.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227445" y="2581783"/>
            <a:ext cx="166179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15.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Browser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41470" y="1138427"/>
            <a:ext cx="1904062" cy="133235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889885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1.</a:t>
            </a:r>
            <a:r>
              <a:rPr dirty="0" sz="1100" spc="19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 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 the</a:t>
            </a:r>
            <a:r>
              <a:rPr dirty="0" sz="1100" spc="-10">
                <a:latin typeface="Artifakt Element"/>
                <a:cs typeface="Artifakt Element"/>
              </a:rPr>
              <a:t> previous </a:t>
            </a:r>
            <a:r>
              <a:rPr dirty="0" sz="1100">
                <a:latin typeface="Artifakt Element"/>
                <a:cs typeface="Artifakt Element"/>
              </a:rPr>
              <a:t>video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supplied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Cell</a:t>
            </a:r>
            <a:r>
              <a:rPr dirty="0" sz="1100" spc="-20" i="1">
                <a:latin typeface="Artifakt Element"/>
                <a:cs typeface="Artifakt Element"/>
              </a:rPr>
              <a:t> Phone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INCH</a:t>
            </a:r>
            <a:r>
              <a:rPr dirty="0" sz="1100" spc="-15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-</a:t>
            </a:r>
            <a:r>
              <a:rPr dirty="0" sz="1100" spc="-15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Simulate.f3z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file.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801993" y="2488819"/>
            <a:ext cx="12014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file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106648"/>
            <a:ext cx="2870200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2.</a:t>
            </a:r>
            <a:r>
              <a:rPr dirty="0" sz="1100" spc="15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Now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you’ve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operations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part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have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verified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them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 </a:t>
            </a:r>
            <a:r>
              <a:rPr dirty="0" sz="1100" spc="-10">
                <a:latin typeface="Artifakt Element"/>
                <a:cs typeface="Artifakt Element"/>
              </a:rPr>
              <a:t>Fusion’s </a:t>
            </a:r>
            <a:r>
              <a:rPr dirty="0" sz="1100">
                <a:latin typeface="Artifakt Element"/>
                <a:cs typeface="Artifakt Element"/>
              </a:rPr>
              <a:t>simulation,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next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step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 </a:t>
            </a:r>
            <a:r>
              <a:rPr dirty="0" sz="1100">
                <a:latin typeface="Artifakt Element"/>
                <a:cs typeface="Artifakt Element"/>
              </a:rPr>
              <a:t>NC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program.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Setup1.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614541" y="4375784"/>
            <a:ext cx="13887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setup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966338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53"/>
            <a:ext cx="2777489" cy="1239621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54636" y="3154718"/>
            <a:ext cx="2147925" cy="111019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132077"/>
            <a:ext cx="238569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3.</a:t>
            </a:r>
            <a:r>
              <a:rPr dirty="0" sz="1100" spc="12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Setup&gt;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NC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Program.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105525" y="2581783"/>
            <a:ext cx="189611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new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NC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program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199612"/>
            <a:ext cx="3020060" cy="1924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4.</a:t>
            </a:r>
            <a:r>
              <a:rPr dirty="0" sz="1100" spc="11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Manufacture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workspace,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you </a:t>
            </a:r>
            <a:r>
              <a:rPr dirty="0" sz="1100">
                <a:latin typeface="Artifakt Element"/>
                <a:cs typeface="Artifakt Element"/>
              </a:rPr>
              <a:t>configured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information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setup’s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Post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Process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information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automatically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imported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this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Program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section.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could </a:t>
            </a:r>
            <a:r>
              <a:rPr dirty="0" sz="1100">
                <a:latin typeface="Artifakt Element"/>
                <a:cs typeface="Artifakt Element"/>
              </a:rPr>
              <a:t>change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information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overwrite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information.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on </a:t>
            </a:r>
            <a:r>
              <a:rPr dirty="0" sz="1100">
                <a:latin typeface="Artifakt Element"/>
                <a:cs typeface="Artifakt Element"/>
              </a:rPr>
              <a:t>right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guide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configuring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program’s</a:t>
            </a:r>
            <a:r>
              <a:rPr dirty="0" sz="1100" spc="-6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information.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58053" y="5572125"/>
            <a:ext cx="22434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Verify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imported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information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059302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3323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247644"/>
            <a:ext cx="2777489" cy="221297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84988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5.</a:t>
            </a:r>
            <a:r>
              <a:rPr dirty="0" sz="1100" spc="13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correct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post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for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specific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operations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converted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correct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language.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943980" y="2221738"/>
            <a:ext cx="20574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5.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your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specific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machine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2839948"/>
            <a:ext cx="264350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6.</a:t>
            </a:r>
            <a:r>
              <a:rPr dirty="0" sz="1100" spc="13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If 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drop-</a:t>
            </a:r>
            <a:r>
              <a:rPr dirty="0" sz="1100">
                <a:latin typeface="Artifakt Element"/>
                <a:cs typeface="Artifakt Element"/>
              </a:rPr>
              <a:t>down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menu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does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list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specific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 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correct </a:t>
            </a:r>
            <a:r>
              <a:rPr dirty="0" sz="1100">
                <a:latin typeface="Artifakt Element"/>
                <a:cs typeface="Artifakt Element"/>
              </a:rPr>
              <a:t>post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0">
                <a:latin typeface="Artifakt Element"/>
                <a:cs typeface="Artifakt Element"/>
              </a:rPr>
              <a:t> option.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16904" y="4046601"/>
            <a:ext cx="228409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6.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Search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for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your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specific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machine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699638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3144380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3144380" y="6096"/>
                </a:lnTo>
                <a:lnTo>
                  <a:pt x="3144380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53"/>
            <a:ext cx="2777489" cy="972921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32070" y="2888018"/>
            <a:ext cx="2855722" cy="104669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350770" cy="44640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100" b="1">
                <a:latin typeface="Artifakt Element"/>
                <a:cs typeface="Artifakt Element"/>
              </a:rPr>
              <a:t>7.</a:t>
            </a:r>
            <a:r>
              <a:rPr dirty="0" sz="1100" spc="16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Fusion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35"/>
              </a:spcBef>
            </a:pP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left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column.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113145" y="3439795"/>
            <a:ext cx="18897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7.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Choose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Fusion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library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32070" y="1138427"/>
            <a:ext cx="2856610" cy="218960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81300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8.</a:t>
            </a:r>
            <a:r>
              <a:rPr dirty="0" sz="1100" spc="11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Activate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Milling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filter,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choose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vendor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Vendor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drop-</a:t>
            </a:r>
            <a:r>
              <a:rPr dirty="0" sz="1100">
                <a:latin typeface="Artifakt Element"/>
                <a:cs typeface="Artifakt Element"/>
              </a:rPr>
              <a:t>down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82536" y="3419983"/>
            <a:ext cx="141859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8.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Filter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results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4038066"/>
            <a:ext cx="2347595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9.</a:t>
            </a:r>
            <a:r>
              <a:rPr dirty="0" sz="1100" spc="12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correct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post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148196" y="5645277"/>
            <a:ext cx="173863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9.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correct</a:t>
            </a:r>
            <a:r>
              <a:rPr dirty="0" sz="900" spc="-20" i="1">
                <a:latin typeface="Artifakt Element"/>
                <a:cs typeface="Artifakt Element"/>
              </a:rPr>
              <a:t> post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897502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5950699" y="0"/>
                </a:moveTo>
                <a:lnTo>
                  <a:pt x="5944616" y="0"/>
                </a:ln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50699" y="6096"/>
                </a:lnTo>
                <a:lnTo>
                  <a:pt x="5950699" y="0"/>
                </a:lnTo>
                <a:close/>
              </a:path>
              <a:path w="6059170" h="6350">
                <a:moveTo>
                  <a:pt x="5953747" y="0"/>
                </a:moveTo>
                <a:lnTo>
                  <a:pt x="5950712" y="0"/>
                </a:lnTo>
                <a:lnTo>
                  <a:pt x="5950712" y="6096"/>
                </a:lnTo>
                <a:lnTo>
                  <a:pt x="5953747" y="6096"/>
                </a:lnTo>
                <a:lnTo>
                  <a:pt x="5953747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5959856" y="0"/>
                </a:lnTo>
                <a:lnTo>
                  <a:pt x="5953760" y="0"/>
                </a:lnTo>
                <a:lnTo>
                  <a:pt x="5953760" y="6096"/>
                </a:lnTo>
                <a:lnTo>
                  <a:pt x="5959856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46420" y="1138427"/>
            <a:ext cx="2342514" cy="21705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4085844"/>
            <a:ext cx="2856229" cy="144716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132077"/>
            <a:ext cx="267081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10.</a:t>
            </a:r>
            <a:r>
              <a:rPr dirty="0" sz="1100" spc="-5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Post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693789" y="2238502"/>
            <a:ext cx="11944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 10.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Click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Select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2856712"/>
            <a:ext cx="2783205" cy="44640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100" b="1">
                <a:latin typeface="Artifakt Element"/>
                <a:cs typeface="Artifakt Element"/>
              </a:rPr>
              <a:t>11.</a:t>
            </a:r>
            <a:r>
              <a:rPr dirty="0" sz="1100" spc="1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posts’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save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location,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then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35"/>
              </a:spcBef>
            </a:pP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Copy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Posts.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320409" y="4197477"/>
            <a:ext cx="156781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11.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Copy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your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posts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7164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2055622" y="4812258"/>
            <a:ext cx="2236470" cy="449580"/>
          </a:xfrm>
          <a:prstGeom prst="rect">
            <a:avLst/>
          </a:prstGeom>
        </p:spPr>
        <p:txBody>
          <a:bodyPr wrap="square" lIns="0" tIns="565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b="1">
                <a:latin typeface="Artifakt Element"/>
                <a:cs typeface="Artifakt Element"/>
              </a:rPr>
              <a:t>12.</a:t>
            </a:r>
            <a:r>
              <a:rPr dirty="0" sz="1100" spc="7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Setup</a:t>
            </a:r>
            <a:r>
              <a:rPr dirty="0" sz="1100" spc="-10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Stand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NC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50"/>
              </a:spcBef>
            </a:pPr>
            <a:r>
              <a:rPr dirty="0" sz="1100">
                <a:latin typeface="Artifakt Element"/>
                <a:cs typeface="Artifakt Element"/>
              </a:rPr>
              <a:t>program’s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Name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box.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6303645" y="5945885"/>
            <a:ext cx="158559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12.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Name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0" i="1">
                <a:latin typeface="Artifakt Element"/>
                <a:cs typeface="Artifakt Element"/>
              </a:rPr>
              <a:t> program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2001266" y="467347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53"/>
            <a:ext cx="2836672" cy="989431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2904782"/>
            <a:ext cx="2891789" cy="1175981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036820" y="4862067"/>
            <a:ext cx="2836545" cy="970915"/>
          </a:xfrm>
          <a:prstGeom prst="rect">
            <a:avLst/>
          </a:prstGeom>
        </p:spPr>
      </p:pic>
      <p:sp>
        <p:nvSpPr>
          <p:cNvPr id="13" name="object 1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85745" cy="1924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13.</a:t>
            </a:r>
            <a:r>
              <a:rPr dirty="0" sz="1100" spc="1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Post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properties </a:t>
            </a:r>
            <a:r>
              <a:rPr dirty="0" sz="1100">
                <a:latin typeface="Artifakt Element"/>
                <a:cs typeface="Artifakt Element"/>
              </a:rPr>
              <a:t>column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describe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your </a:t>
            </a:r>
            <a:r>
              <a:rPr dirty="0" sz="1100">
                <a:latin typeface="Artifakt Element"/>
                <a:cs typeface="Artifakt Element"/>
              </a:rPr>
              <a:t>machine’s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capabilities.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example,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determine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whether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your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has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chip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transport,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whether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cycled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startup, </a:t>
            </a:r>
            <a:r>
              <a:rPr dirty="0" sz="1100">
                <a:latin typeface="Artifakt Element"/>
                <a:cs typeface="Artifakt Element"/>
              </a:rPr>
              <a:t>whether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pecking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during </a:t>
            </a:r>
            <a:r>
              <a:rPr dirty="0" sz="1100">
                <a:latin typeface="Artifakt Element"/>
                <a:cs typeface="Artifakt Element"/>
              </a:rPr>
              <a:t>tapping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operations,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much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more. </a:t>
            </a:r>
            <a:r>
              <a:rPr dirty="0" sz="1100">
                <a:latin typeface="Artifakt Element"/>
                <a:cs typeface="Artifakt Element"/>
              </a:rPr>
              <a:t>Explore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options.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401183" y="4468748"/>
            <a:ext cx="24847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13.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Explore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Post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properties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options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66991"/>
            <a:ext cx="2856864" cy="3132488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85745" cy="38239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14.</a:t>
            </a:r>
            <a:r>
              <a:rPr dirty="0" sz="1100" spc="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Operations </a:t>
            </a:r>
            <a:r>
              <a:rPr dirty="0" sz="1100">
                <a:latin typeface="Artifakt Element"/>
                <a:cs typeface="Artifakt Element"/>
              </a:rPr>
              <a:t>tab.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 </a:t>
            </a:r>
            <a:r>
              <a:rPr dirty="0" sz="1100">
                <a:latin typeface="Artifakt Element"/>
                <a:cs typeface="Artifakt Element"/>
              </a:rPr>
              <a:t>entire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individual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operations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included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NC </a:t>
            </a:r>
            <a:r>
              <a:rPr dirty="0" sz="1100">
                <a:latin typeface="Artifakt Element"/>
                <a:cs typeface="Artifakt Element"/>
              </a:rPr>
              <a:t>program.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Face1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suppressed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left </a:t>
            </a:r>
            <a:r>
              <a:rPr dirty="0" sz="1100">
                <a:latin typeface="Artifakt Element"/>
                <a:cs typeface="Artifakt Element"/>
              </a:rPr>
              <a:t>column.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suppressed </a:t>
            </a:r>
            <a:r>
              <a:rPr dirty="0" sz="1100">
                <a:latin typeface="Artifakt Element"/>
                <a:cs typeface="Artifakt Element"/>
              </a:rPr>
              <a:t>file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does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not </a:t>
            </a:r>
            <a:r>
              <a:rPr dirty="0" sz="1100">
                <a:latin typeface="Artifakt Element"/>
                <a:cs typeface="Artifakt Element"/>
              </a:rPr>
              <a:t>appear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right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column’s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 </a:t>
            </a:r>
            <a:r>
              <a:rPr dirty="0" sz="1100">
                <a:latin typeface="Artifakt Element"/>
                <a:cs typeface="Artifakt Element"/>
              </a:rPr>
              <a:t>list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even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though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is </a:t>
            </a:r>
            <a:r>
              <a:rPr dirty="0" sz="1100">
                <a:latin typeface="Artifakt Element"/>
                <a:cs typeface="Artifakt Element"/>
              </a:rPr>
              <a:t>checked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left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column. You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can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deselect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specific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operations </a:t>
            </a:r>
            <a:r>
              <a:rPr dirty="0" sz="1100">
                <a:latin typeface="Artifakt Element"/>
                <a:cs typeface="Artifakt Element"/>
              </a:rPr>
              <a:t>if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 want 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NC</a:t>
            </a:r>
            <a:r>
              <a:rPr dirty="0" sz="1100" spc="-10">
                <a:latin typeface="Artifakt Element"/>
                <a:cs typeface="Artifakt Element"/>
              </a:rPr>
              <a:t> program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omits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certain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operations.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For </a:t>
            </a:r>
            <a:r>
              <a:rPr dirty="0" sz="1100">
                <a:latin typeface="Artifakt Element"/>
                <a:cs typeface="Artifakt Element"/>
              </a:rPr>
              <a:t>example,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could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a </a:t>
            </a:r>
            <a:r>
              <a:rPr dirty="0" sz="1100">
                <a:latin typeface="Artifakt Element"/>
                <a:cs typeface="Artifakt Element"/>
              </a:rPr>
              <a:t>program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excludes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all</a:t>
            </a:r>
            <a:r>
              <a:rPr dirty="0" sz="1100" spc="-25">
                <a:latin typeface="Artifakt Element"/>
                <a:cs typeface="Artifakt Element"/>
              </a:rPr>
              <a:t> the </a:t>
            </a:r>
            <a:r>
              <a:rPr dirty="0" sz="1100">
                <a:latin typeface="Artifakt Element"/>
                <a:cs typeface="Artifakt Element"/>
              </a:rPr>
              <a:t>operations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five </a:t>
            </a:r>
            <a:r>
              <a:rPr dirty="0" sz="1100">
                <a:latin typeface="Artifakt Element"/>
                <a:cs typeface="Artifakt Element"/>
              </a:rPr>
              <a:t>tapped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holes.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NC</a:t>
            </a:r>
            <a:r>
              <a:rPr dirty="0" sz="1100" spc="-10">
                <a:latin typeface="Artifakt Element"/>
                <a:cs typeface="Artifakt Element"/>
              </a:rPr>
              <a:t> Program 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242686" y="3531234"/>
            <a:ext cx="2645410" cy="345440"/>
          </a:xfrm>
          <a:prstGeom prst="rect">
            <a:avLst/>
          </a:prstGeom>
        </p:spPr>
        <p:txBody>
          <a:bodyPr wrap="square" lIns="0" tIns="35560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28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14.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Choose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setups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and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operations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25" i="1">
                <a:latin typeface="Artifakt Element"/>
                <a:cs typeface="Artifakt Element"/>
              </a:rPr>
              <a:t>you</a:t>
            </a:r>
            <a:endParaRPr sz="900">
              <a:latin typeface="Artifakt Element"/>
              <a:cs typeface="Artifakt Element"/>
            </a:endParaRPr>
          </a:p>
          <a:p>
            <a:pPr algn="r" marR="6350">
              <a:lnSpc>
                <a:spcPct val="100000"/>
              </a:lnSpc>
              <a:spcBef>
                <a:spcPts val="180"/>
              </a:spcBef>
            </a:pPr>
            <a:r>
              <a:rPr dirty="0" sz="900" i="1">
                <a:latin typeface="Artifakt Element"/>
                <a:cs typeface="Artifakt Element"/>
              </a:rPr>
              <a:t>want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include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27929" y="1138427"/>
            <a:ext cx="2847212" cy="230390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F3068453-9CC6-49C7-9DA9-31C551A498FC}"/>
</file>

<file path=customXml/itemProps2.xml><?xml version="1.0" encoding="utf-8"?>
<ds:datastoreItem xmlns:ds="http://schemas.openxmlformats.org/officeDocument/2006/customXml" ds:itemID="{377699CF-AE41-48F2-AD1B-CEADB25AD623}"/>
</file>

<file path=customXml/itemProps3.xml><?xml version="1.0" encoding="utf-8"?>
<ds:datastoreItem xmlns:ds="http://schemas.openxmlformats.org/officeDocument/2006/customXml" ds:itemID="{F497F4CB-A5B8-4806-A47A-38B82F5FE9C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2025-06-13T00:56:09Z</dcterms:created>
  <dcterms:modified xsi:type="dcterms:W3CDTF">2025-06-13T00:56:09Z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2025-06-12T00:00:00Z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